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B594-8188-4FED-A688-0492A48C8DD3}" type="datetimeFigureOut">
              <a:rPr lang="it-IT" smtClean="0"/>
              <a:t>20/08/2024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2B4C-112E-44D2-A347-1099CC7635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4089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B594-8188-4FED-A688-0492A48C8DD3}" type="datetimeFigureOut">
              <a:rPr lang="it-IT" smtClean="0"/>
              <a:t>20/08/2024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2B4C-112E-44D2-A347-1099CC7635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323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B594-8188-4FED-A688-0492A48C8DD3}" type="datetimeFigureOut">
              <a:rPr lang="it-IT" smtClean="0"/>
              <a:t>20/08/2024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2B4C-112E-44D2-A347-1099CC7635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16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B594-8188-4FED-A688-0492A48C8DD3}" type="datetimeFigureOut">
              <a:rPr lang="it-IT" smtClean="0"/>
              <a:t>20/08/2024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2B4C-112E-44D2-A347-1099CC7635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588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B594-8188-4FED-A688-0492A48C8DD3}" type="datetimeFigureOut">
              <a:rPr lang="it-IT" smtClean="0"/>
              <a:t>20/08/2024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2B4C-112E-44D2-A347-1099CC7635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758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B594-8188-4FED-A688-0492A48C8DD3}" type="datetimeFigureOut">
              <a:rPr lang="it-IT" smtClean="0"/>
              <a:t>20/08/2024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2B4C-112E-44D2-A347-1099CC7635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62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B594-8188-4FED-A688-0492A48C8DD3}" type="datetimeFigureOut">
              <a:rPr lang="it-IT" smtClean="0"/>
              <a:t>20/08/2024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2B4C-112E-44D2-A347-1099CC7635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629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B594-8188-4FED-A688-0492A48C8DD3}" type="datetimeFigureOut">
              <a:rPr lang="it-IT" smtClean="0"/>
              <a:t>20/08/2024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2B4C-112E-44D2-A347-1099CC7635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9849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B594-8188-4FED-A688-0492A48C8DD3}" type="datetimeFigureOut">
              <a:rPr lang="it-IT" smtClean="0"/>
              <a:t>20/08/2024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2B4C-112E-44D2-A347-1099CC7635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820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B594-8188-4FED-A688-0492A48C8DD3}" type="datetimeFigureOut">
              <a:rPr lang="it-IT" smtClean="0"/>
              <a:t>20/08/2024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2B4C-112E-44D2-A347-1099CC7635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62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B594-8188-4FED-A688-0492A48C8DD3}" type="datetimeFigureOut">
              <a:rPr lang="it-IT" smtClean="0"/>
              <a:t>20/08/2024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2B4C-112E-44D2-A347-1099CC7635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5321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0B594-8188-4FED-A688-0492A48C8DD3}" type="datetimeFigureOut">
              <a:rPr lang="it-IT" smtClean="0"/>
              <a:t>20/08/2024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82B4C-112E-44D2-A347-1099CC7635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1907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75377" y="630293"/>
            <a:ext cx="11252432" cy="489926"/>
          </a:xfrm>
        </p:spPr>
        <p:txBody>
          <a:bodyPr>
            <a:noAutofit/>
          </a:bodyPr>
          <a:lstStyle/>
          <a:p>
            <a:pPr algn="l"/>
            <a:r>
              <a:rPr lang="it-IT" sz="3200" b="1" dirty="0" smtClean="0">
                <a:solidFill>
                  <a:srgbClr val="7030A0"/>
                </a:solidFill>
                <a:latin typeface="Garamond" panose="02020404030301010803" pitchFamily="18" charset="0"/>
              </a:rPr>
              <a:t>Conferenza stampa comitato referendario riforma elettorale</a:t>
            </a:r>
            <a:endParaRPr lang="it-IT" sz="3200" b="1" dirty="0">
              <a:solidFill>
                <a:srgbClr val="7030A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15095" y="6184726"/>
            <a:ext cx="7624523" cy="42467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it-IT" sz="14400" dirty="0" smtClean="0">
                <a:latin typeface="Garamond" panose="02020404030301010803" pitchFamily="18" charset="0"/>
              </a:rPr>
              <a:t>Urban</a:t>
            </a:r>
            <a:r>
              <a:rPr lang="it-IT" sz="11700" dirty="0" smtClean="0">
                <a:latin typeface="Garamond" panose="02020404030301010803" pitchFamily="18" charset="0"/>
              </a:rPr>
              <a:t> </a:t>
            </a:r>
            <a:r>
              <a:rPr lang="it-IT" sz="14400" dirty="0" smtClean="0">
                <a:latin typeface="Garamond" panose="02020404030301010803" pitchFamily="18" charset="0"/>
              </a:rPr>
              <a:t>Center</a:t>
            </a:r>
            <a:r>
              <a:rPr lang="it-IT" sz="11700" dirty="0" smtClean="0">
                <a:latin typeface="Garamond" panose="02020404030301010803" pitchFamily="18" charset="0"/>
              </a:rPr>
              <a:t>    </a:t>
            </a:r>
            <a:r>
              <a:rPr lang="it-IT" sz="112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Giovedì 22 Agosto ore 10:30 </a:t>
            </a:r>
            <a:endParaRPr lang="it-IT" sz="112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640" y="1312046"/>
            <a:ext cx="6986931" cy="4680853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8380571" y="1418318"/>
            <a:ext cx="33472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On. Nicola Bono </a:t>
            </a:r>
            <a:r>
              <a:rPr lang="it-IT" dirty="0" smtClean="0">
                <a:solidFill>
                  <a:srgbClr val="C00000"/>
                </a:solidFill>
                <a:latin typeface="Garamond" panose="02020404030301010803" pitchFamily="18" charset="0"/>
              </a:rPr>
              <a:t>- </a:t>
            </a:r>
            <a:r>
              <a:rPr lang="it-IT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referente</a:t>
            </a:r>
          </a:p>
          <a:p>
            <a:r>
              <a:rPr lang="it-IT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Avv. Umberto Di Giovanni</a:t>
            </a:r>
          </a:p>
          <a:p>
            <a:r>
              <a:rPr lang="it-IT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Segr</a:t>
            </a:r>
            <a:r>
              <a:rPr lang="it-IT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. Cgil Roberto Alosi</a:t>
            </a:r>
          </a:p>
          <a:p>
            <a:r>
              <a:rPr lang="it-IT" b="1" dirty="0">
                <a:solidFill>
                  <a:srgbClr val="C00000"/>
                </a:solidFill>
                <a:latin typeface="Garamond" panose="02020404030301010803" pitchFamily="18" charset="0"/>
              </a:rPr>
              <a:t>On. Pippo </a:t>
            </a:r>
            <a:r>
              <a:rPr lang="it-IT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Gianni</a:t>
            </a:r>
          </a:p>
          <a:p>
            <a:r>
              <a:rPr lang="it-IT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On. Egidio </a:t>
            </a:r>
            <a:r>
              <a:rPr lang="it-IT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Ortisi</a:t>
            </a:r>
            <a:endParaRPr lang="it-IT" b="1" dirty="0" smtClean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r>
              <a:rPr lang="it-IT" b="1" dirty="0">
                <a:solidFill>
                  <a:srgbClr val="C00000"/>
                </a:solidFill>
                <a:latin typeface="Garamond" panose="02020404030301010803" pitchFamily="18" charset="0"/>
              </a:rPr>
              <a:t>Avv. Ulisse Signorello</a:t>
            </a:r>
          </a:p>
          <a:p>
            <a:r>
              <a:rPr lang="it-IT" b="1" smtClean="0">
                <a:solidFill>
                  <a:srgbClr val="C00000"/>
                </a:solidFill>
                <a:latin typeface="Garamond" panose="02020404030301010803" pitchFamily="18" charset="0"/>
              </a:rPr>
              <a:t>Ass</a:t>
            </a:r>
            <a:r>
              <a:rPr lang="it-IT" b="1" dirty="0">
                <a:solidFill>
                  <a:srgbClr val="C00000"/>
                </a:solidFill>
                <a:latin typeface="Garamond" panose="02020404030301010803" pitchFamily="18" charset="0"/>
              </a:rPr>
              <a:t>. </a:t>
            </a:r>
            <a:r>
              <a:rPr lang="it-IT" b="1" dirty="0" err="1">
                <a:solidFill>
                  <a:srgbClr val="C00000"/>
                </a:solidFill>
                <a:latin typeface="Garamond" panose="02020404030301010803" pitchFamily="18" charset="0"/>
              </a:rPr>
              <a:t>Italiavvenire</a:t>
            </a:r>
            <a:r>
              <a:rPr lang="it-IT" b="1" dirty="0">
                <a:solidFill>
                  <a:srgbClr val="C00000"/>
                </a:solidFill>
                <a:latin typeface="Garamond" panose="02020404030301010803" pitchFamily="18" charset="0"/>
              </a:rPr>
              <a:t> Marco Polito</a:t>
            </a:r>
          </a:p>
          <a:p>
            <a:r>
              <a:rPr lang="it-IT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Giunta di Priolo </a:t>
            </a:r>
            <a:r>
              <a:rPr lang="it-IT" b="1" dirty="0" err="1" smtClean="0">
                <a:solidFill>
                  <a:srgbClr val="C00000"/>
                </a:solidFill>
                <a:latin typeface="Garamond" panose="02020404030301010803" pitchFamily="18" charset="0"/>
              </a:rPr>
              <a:t>Christan</a:t>
            </a:r>
            <a:r>
              <a:rPr lang="it-IT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Bosco</a:t>
            </a:r>
          </a:p>
          <a:p>
            <a:r>
              <a:rPr lang="it-IT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Antonio Andolfi - referente</a:t>
            </a:r>
            <a:endParaRPr lang="it-IT" b="1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6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55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Garamond</vt:lpstr>
      <vt:lpstr>Tema di Office</vt:lpstr>
      <vt:lpstr>Conferenza stampa comitato referendario riforma elettorale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Conferenza stampa comitato referendario riforma elettorale</dc:title>
  <dc:creator>antonio</dc:creator>
  <cp:lastModifiedBy>AMMI</cp:lastModifiedBy>
  <cp:revision>11</cp:revision>
  <dcterms:created xsi:type="dcterms:W3CDTF">2024-08-19T09:03:38Z</dcterms:created>
  <dcterms:modified xsi:type="dcterms:W3CDTF">2024-08-20T15:21:28Z</dcterms:modified>
</cp:coreProperties>
</file>